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2" pos="351" userDrawn="1">
          <p15:clr>
            <a:srgbClr val="A4A3A4"/>
          </p15:clr>
        </p15:guide>
        <p15:guide id="3" pos="7350" userDrawn="1">
          <p15:clr>
            <a:srgbClr val="A4A3A4"/>
          </p15:clr>
        </p15:guide>
        <p15:guide id="4" orient="horz" pos="666" userDrawn="1">
          <p15:clr>
            <a:srgbClr val="A4A3A4"/>
          </p15:clr>
        </p15:guide>
        <p15:guide id="5" orient="horz" pos="3874" userDrawn="1">
          <p15:clr>
            <a:srgbClr val="A4A3A4"/>
          </p15:clr>
        </p15:guide>
        <p15:guide id="6" pos="5056" userDrawn="1">
          <p15:clr>
            <a:srgbClr val="A4A3A4"/>
          </p15:clr>
        </p15:guide>
        <p15:guide id="7" pos="25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pos="351"/>
        <p:guide pos="7350"/>
        <p:guide orient="horz" pos="666"/>
        <p:guide orient="horz" pos="3874"/>
        <p:guide pos="5056"/>
        <p:guide pos="259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3236913" y="615950"/>
            <a:ext cx="8955088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9" descr="试俱LOGO+R"/>
          <p:cNvPicPr>
            <a:picLocks noChangeAspect="1"/>
          </p:cNvPicPr>
          <p:nvPr userDrawn="1"/>
        </p:nvPicPr>
        <p:blipFill>
          <a:blip r:embed="rId2"/>
          <a:srcRect t="20313" b="21979"/>
          <a:stretch>
            <a:fillRect/>
          </a:stretch>
        </p:blipFill>
        <p:spPr>
          <a:xfrm>
            <a:off x="327025" y="214313"/>
            <a:ext cx="2906713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2" descr="a7a756c211b02af0ecd73b7417b0f30"/>
          <p:cNvPicPr>
            <a:picLocks noChangeAspect="1"/>
          </p:cNvPicPr>
          <p:nvPr userDrawn="1"/>
        </p:nvPicPr>
        <p:blipFill>
          <a:blip r:embed="rId3"/>
          <a:srcRect l="2113" t="16689" r="7104" b="14987"/>
          <a:stretch>
            <a:fillRect/>
          </a:stretch>
        </p:blipFill>
        <p:spPr>
          <a:xfrm>
            <a:off x="381000" y="160338"/>
            <a:ext cx="2757488" cy="65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900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8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88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5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首图"/>
          <p:cNvPicPr>
            <a:picLocks noChangeAspect="1"/>
          </p:cNvPicPr>
          <p:nvPr/>
        </p:nvPicPr>
        <p:blipFill>
          <a:blip r:embed="rId1"/>
          <a:srcRect b="9138"/>
          <a:stretch>
            <a:fillRect/>
          </a:stretch>
        </p:blipFill>
        <p:spPr>
          <a:xfrm>
            <a:off x="600075" y="1009650"/>
            <a:ext cx="11080750" cy="58477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738" y="1012825"/>
            <a:ext cx="11114088" cy="635000"/>
          </a:xfrm>
        </p:spPr>
        <p:txBody>
          <a:bodyPr lIns="90000" tIns="46800" rIns="90000" bIns="46800" rtlCol="0"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三亚鹿回头</a:t>
            </a:r>
            <a:r>
              <a:rPr kumimoji="0" lang="en-US" altLang="zh-CN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kumimoji="0" lang="zh-CN" altLang="en-US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试驾场地</a:t>
            </a:r>
            <a:endParaRPr kumimoji="0" lang="zh-CN" altLang="en-US" sz="2800" b="1" i="0" u="none" strike="noStrike" kern="1200" cap="none" spc="30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738" y="6156325"/>
            <a:ext cx="1077912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 fontAlgn="auto">
              <a:spcBef>
                <a:spcPts val="1420"/>
              </a:spcBef>
            </a:pPr>
            <a:r>
              <a:rPr lang="zh-CN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三亚鹿回头试驾场地，</a:t>
            </a:r>
            <a:r>
              <a:rPr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位于海南省三亚市吉阳区鹿回头路，</a:t>
            </a:r>
            <a:r>
              <a:rPr lang="zh-CN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</a:t>
            </a:r>
            <a:r>
              <a:rPr lang="en-US" altLang="zh-CN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</a:t>
            </a:r>
            <a:r>
              <a:rPr lang="zh-CN" altLang="en-US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米，宽</a:t>
            </a:r>
            <a:r>
              <a:rPr lang="en-US" altLang="zh-CN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85</a:t>
            </a:r>
            <a:r>
              <a:rPr lang="zh-CN" altLang="en-US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米，水泥硬化，全封闭。</a:t>
            </a:r>
            <a:r>
              <a:rPr lang="zh-CN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可举办各类试乘试驾，安驾培训，新车发布会等活动。　</a:t>
            </a:r>
            <a:endParaRPr lang="zh-CN" sz="1200" b="1" noProof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文本框 6"/>
          <p:cNvSpPr txBox="1"/>
          <p:nvPr/>
        </p:nvSpPr>
        <p:spPr>
          <a:xfrm>
            <a:off x="7515225" y="4038600"/>
            <a:ext cx="383857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场地面积：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长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00m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宽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85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总面积约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8500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㎡ 水泥地面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全封闭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供电供水：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380v/</a:t>
            </a:r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400A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配套设施：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停车位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固定洗手间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5225" y="1009650"/>
            <a:ext cx="4152900" cy="24555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93835" y="65430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 descr="三亚鹿回头"/>
          <p:cNvPicPr>
            <a:picLocks noChangeAspect="1"/>
          </p:cNvPicPr>
          <p:nvPr/>
        </p:nvPicPr>
        <p:blipFill>
          <a:blip r:embed="rId2"/>
          <a:srcRect l="13413" t="-130" r="13682" b="130"/>
          <a:stretch>
            <a:fillRect/>
          </a:stretch>
        </p:blipFill>
        <p:spPr>
          <a:xfrm>
            <a:off x="1158240" y="1443355"/>
            <a:ext cx="5582920" cy="54146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1"/>
          <a:srcRect l="4181"/>
          <a:stretch>
            <a:fillRect/>
          </a:stretch>
        </p:blipFill>
        <p:spPr>
          <a:xfrm>
            <a:off x="8026400" y="1057910"/>
            <a:ext cx="3653155" cy="231648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/>
          <a:srcRect r="10784" b="4933"/>
          <a:stretch>
            <a:fillRect/>
          </a:stretch>
        </p:blipFill>
        <p:spPr>
          <a:xfrm>
            <a:off x="485775" y="1066800"/>
            <a:ext cx="3670300" cy="2312670"/>
          </a:xfrm>
          <a:prstGeom prst="rect">
            <a:avLst/>
          </a:prstGeom>
        </p:spPr>
      </p:pic>
      <p:pic>
        <p:nvPicPr>
          <p:cNvPr id="5" name="图片 4" descr="途胜发布会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" y="3841750"/>
            <a:ext cx="3649980" cy="2308225"/>
          </a:xfrm>
          <a:prstGeom prst="rect">
            <a:avLst/>
          </a:prstGeom>
        </p:spPr>
      </p:pic>
      <p:pic>
        <p:nvPicPr>
          <p:cNvPr id="6" name="图片 5" descr="图片4"/>
          <p:cNvPicPr>
            <a:picLocks noChangeAspect="1"/>
          </p:cNvPicPr>
          <p:nvPr/>
        </p:nvPicPr>
        <p:blipFill>
          <a:blip r:embed="rId4"/>
          <a:srcRect t="9628"/>
          <a:stretch>
            <a:fillRect/>
          </a:stretch>
        </p:blipFill>
        <p:spPr>
          <a:xfrm>
            <a:off x="4260215" y="3841750"/>
            <a:ext cx="3654425" cy="2308225"/>
          </a:xfrm>
          <a:prstGeom prst="rect">
            <a:avLst/>
          </a:prstGeom>
        </p:spPr>
      </p:pic>
      <p:pic>
        <p:nvPicPr>
          <p:cNvPr id="7" name="图片 6" descr="JEEP指南者试驾会"/>
          <p:cNvPicPr>
            <a:picLocks noChangeAspect="1"/>
          </p:cNvPicPr>
          <p:nvPr/>
        </p:nvPicPr>
        <p:blipFill>
          <a:blip r:embed="rId5"/>
          <a:srcRect t="7330" r="1381"/>
          <a:stretch>
            <a:fillRect/>
          </a:stretch>
        </p:blipFill>
        <p:spPr>
          <a:xfrm>
            <a:off x="8026400" y="3841750"/>
            <a:ext cx="3672840" cy="2308225"/>
          </a:xfrm>
          <a:prstGeom prst="rect">
            <a:avLst/>
          </a:prstGeom>
        </p:spPr>
      </p:pic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6"/>
          <a:srcRect t="3248" r="9191"/>
          <a:stretch>
            <a:fillRect/>
          </a:stretch>
        </p:blipFill>
        <p:spPr>
          <a:xfrm>
            <a:off x="4260215" y="1057910"/>
            <a:ext cx="3662045" cy="2321560"/>
          </a:xfrm>
          <a:prstGeom prst="rect">
            <a:avLst/>
          </a:prstGeom>
        </p:spPr>
      </p:pic>
      <p:sp>
        <p:nvSpPr>
          <p:cNvPr id="7175" name="文本框 13"/>
          <p:cNvSpPr txBox="1"/>
          <p:nvPr/>
        </p:nvSpPr>
        <p:spPr>
          <a:xfrm>
            <a:off x="557530" y="3430588"/>
            <a:ext cx="3556000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场地实景图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6" name="文本框 2"/>
          <p:cNvSpPr txBox="1"/>
          <p:nvPr/>
        </p:nvSpPr>
        <p:spPr>
          <a:xfrm>
            <a:off x="4291013" y="3445828"/>
            <a:ext cx="3557587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7" name="文本框 5"/>
          <p:cNvSpPr txBox="1"/>
          <p:nvPr/>
        </p:nvSpPr>
        <p:spPr>
          <a:xfrm>
            <a:off x="8026400" y="3430270"/>
            <a:ext cx="3654425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8" name="文本框 8"/>
          <p:cNvSpPr txBox="1"/>
          <p:nvPr/>
        </p:nvSpPr>
        <p:spPr>
          <a:xfrm>
            <a:off x="557530" y="6201410"/>
            <a:ext cx="3556000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北京现代途胜发布会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9" name="文本框 9"/>
          <p:cNvSpPr txBox="1"/>
          <p:nvPr/>
        </p:nvSpPr>
        <p:spPr>
          <a:xfrm>
            <a:off x="4308158" y="6201410"/>
            <a:ext cx="3557587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梅赛德斯奔驰客户答谢会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0" name="文本框 14"/>
          <p:cNvSpPr txBox="1"/>
          <p:nvPr/>
        </p:nvSpPr>
        <p:spPr>
          <a:xfrm>
            <a:off x="8060690" y="6201093"/>
            <a:ext cx="3654425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JEEP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指南者试驾会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2.xml><?xml version="1.0" encoding="utf-8"?>
<p:tagLst xmlns:p="http://schemas.openxmlformats.org/presentationml/2006/main">
  <p:tag name="KSO_WPP_MARK_KEY" val="714886f9-d030-4ff1-8ea9-151f7568c880"/>
  <p:tag name="COMMONDATA" val="eyJoZGlkIjoiOWIxYjkzMjc4NDY0ODk3ODM0Mzk1YjQwYzJlY2RjYWQifQ=="/>
  <p:tag name="commondata" val="eyJoZGlkIjoiZWMzNTVlMTI5YThkMWMzZjQ1MzliM2IzMmJjOGRkNm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三亚鹿回头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王前程</cp:lastModifiedBy>
  <cp:revision>352</cp:revision>
  <dcterms:created xsi:type="dcterms:W3CDTF">2019-06-19T02:08:00Z</dcterms:created>
  <dcterms:modified xsi:type="dcterms:W3CDTF">2024-05-10T05:48:58Z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E706074BE27649E7905BA347AA2206E8</vt:lpwstr>
  </property>
</Properties>
</file>